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4FED23-D167-4250-932F-306A177124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31C02C-8848-47A5-90B5-01582E6F0B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FCE792-9451-4B7E-9CA5-49209B7B0F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2024-04-26T20:06:57Z</dcterms:modified>
</cp:coreProperties>
</file>