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5BDC5-DB48-4B2B-9514-46F28FEC92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99BCC-A917-4A50-BA01-D22392688F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Spontaneous plateau depolarizations in adult PFC slices. (a) Representative current–voltage (I/V) plot (left) obtained from the responses to 200 ms intracellular current pulses (−300 pA to +100 pA) in a PFC pyramidal neuron recorded from an adult rat brain slice (P52). Current steps and voltage responses are overlaid at right. (b) Left: examples of sporadic spontaneous plateau depolarizations recorded in baseline conditions (top) and in the presence of the D1 agonist SKF38393 (8 μM; bottom). Longer plateaus were observed with D1 receptor activation [*P &lt; 0.01, compared with control; F(1,8) = 11.28, repeated measures ANOVA].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1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E0244-1B29-4BDA-B61A-7C22449171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2005, Pages 49–57,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Spontaneous plateau depolarizations in adult PFC slices. (a) Representative current–voltage (I/V) plot (left)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Spontaneous plateau depolarizations in adult PFC slices. (a) Representative current–voltage (I/V) plot (left)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2024-04-26T17:49:04Z</dcterms:modified>
</cp:coreProperties>
</file>