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9922A8-DD5D-48F1-B015-068DCC8EDE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6D2FAE-0479-493E-9089-39ACB6AD9C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kinDOCK output. The cAMP-dependent protein kinase (PDB1STC) has been submitted to kinDOCK. The results were sorted by ligand name to highlight the scores and a binding mode obtained for staurosporine.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F4754-769B-4E64-A969-79359AEB9C4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Example of superposition by kinDOCK. All stauroporines—protein kinase complexes present in the PDB (16 in the current database; listed in Figure 1 ) were used to transfer the common ligand into the cAMP-dependent protein kinase (PDB1STC). The active site of cAMP-dependent protein kinase is drawn as a black ribbon. The experimental orientation of staurosporine (PDB1STC) is in black wireframe while the staurosporines docked by similarity are in grey wireframe.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F4754-769B-4E64-A969-79359AEB9C4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RMSD between the ligand poses as deduced by kinDOCK and the ligand in the template PDB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F4754-769B-4E64-A969-79359AEB9C4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Structures of the compound PD166326, PD173955 and their analog PP58.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F4754-769B-4E64-A969-79359AEB9C4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2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2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2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W325–W329, </a:t>
            </a:r>
            <a:r>
              <a:rPr lang="en-US" altLang="en-US" sz="1000">
                <a:solidFill>
                  <a:srgbClr val="333333"/>
                </a:solidFill>
                <a:hlinkClick r:id="rId3"/>
              </a:rPr>
              <a:t>https://doi.org/10.1093/nar/gkl211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kinDOCK output. The cAMP-dependent protein kinase (PDB1STC) has been submitted to kinDOCK.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2039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W325–W329, </a:t>
            </a:r>
            <a:r>
              <a:rPr lang="en-US" altLang="en-US" sz="1000">
                <a:solidFill>
                  <a:srgbClr val="333333"/>
                </a:solidFill>
                <a:hlinkClick r:id="rId3"/>
              </a:rPr>
              <a:t>https://doi.org/10.1093/nar/gkl211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superposition by kinDOCK. All stauroporines—protein kinase complexes present in the PDB (16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51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W325–W329, </a:t>
            </a:r>
            <a:r>
              <a:rPr lang="en-US" altLang="en-US" sz="1000">
                <a:solidFill>
                  <a:srgbClr val="333333"/>
                </a:solidFill>
                <a:hlinkClick r:id="rId3"/>
              </a:rPr>
              <a:t>https://doi.org/10.1093/nar/gkl211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RMSD between the ligand poses as deduced by kinDOCK and the ligand in the template PDB structure.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819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W325–W329, </a:t>
            </a:r>
            <a:r>
              <a:rPr lang="en-US" altLang="en-US" sz="1000">
                <a:solidFill>
                  <a:srgbClr val="333333"/>
                </a:solidFill>
                <a:hlinkClick r:id="rId3"/>
              </a:rPr>
              <a:t>https://doi.org/10.1093/nar/gkl211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Structures of the compound PD166326, PD173955 and their analog PP58.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791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Example of kinDOCK output. The cAMP-dependent protein kinase (PDB1STC) has been submitted to kinDOCK. The ...</vt:lpstr>
      <vt:lpstr>Figure 2 Example of superposition by kinDOCK. All stauroporines—protein kinase complexes present in the PDB (16 in ...</vt:lpstr>
      <vt:lpstr>Figure 3 RMSD between the ligand poses as deduced by kinDOCK and the ligand in the template PDB structure.
</vt:lpstr>
      <vt:lpstr>Figure 4 Structures of the compound PD166326, PD173955 and their analog PP58.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2024-04-26T15:00:53Z</dcterms:modified>
</cp:coreProperties>
</file>