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7C415-D2FE-4D5D-8456-09D6B40174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2D0D8-0475-4D80-81B3-2CFD25EBDA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0CD66-40BB-43FD-9C11-4DA96017CC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2024-04-26T02:19:49Z</dcterms:modified>
</cp:coreProperties>
</file>