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67A16D-CD82-49B7-A821-D278100011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4954AB-0855-468F-9D34-24A5130659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BE8BFC-C67F-4120-A989-F5B6082C8A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2024-04-26T01:37:42Z</dcterms:modified>
</cp:coreProperties>
</file>