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9D56D3-5E32-4C92-AD7E-FEB7367F432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52DFB-53C1-4B8F-B543-62DB2F7BE14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 schematic description for the radiative generation of neutrino masses.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7B1CEC-DAFD-4639-8807-9B50280678D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Six cases with different numbers of doubly charged scalars are considered with Nj=0, 1, 10, 100, 200, and 300. Inside the green regions, the best-fit value of the production cross section is realized by taking account of ±20% theoretical error discussed in Ref. [184]. The yellow regions indicate the areas where we obtain the 2σ-favored values in the production cross section of p(γ)p(γ)→S+X→γγ+X, where we take account of both the theoretical (±20%) and experimental (shown in Eq. (3.19)) errors. Cross-section evaluations are due to Eq. (3.15). The gray shaded region mk±±≤438 GeV in Nj=0 shows the excluded parts in the 95% C.L. via the ATLAS 8 TeV search for doubly charged particles with the assumption of B(k±±→μ±μ±)=100% [217]. The vertical black dotted lines represent corresponding bounds on the universal physical mass mk±± when we assume B(ja±±→μ±μ±)=100% for all ja±±. Two types of constraints with respect to the “Landau pole” of gY (defined as gY(μ)=4π) are meaningful when Nj is large (Nj=200, 300). The red lines indicate three reference boundaries of the correction factor cδ=1 with c=1, 0.1, 0.01 to the trilinear couplings μSk(=μSja) defined in Eq. (3.22). For each choice of c, the region below the corresponding boundary is favored from the viewpoint of perturbativity.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7B1CEC-DAFD-4639-8807-9B50280678D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A schematic description for the decay patterns of k++ or ja++ with two anti-muons in the final state. Here, h1+'s in the left diagram are off-shell particles.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7B1CEC-DAFD-4639-8807-9B50280678D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Positions of the “Landau pole” defined as gY(μ)=4π.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7B1CEC-DAFD-4639-8807-9B50280678D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Allowed ranges of the parameters {Σa(μa),sβ} are shown in the choice of the mass of the degenerate doubly charged scalars (mk±±[=mja±±]=900 GeV) and two different choices of mS′h (0.5 TeV [left panel] and 1.9 TeV [right panel]). The light blue regions represent 2σ allowed regions of 125 GeV Higgs signal strengths, while the orange regions suggest the areas where the 750 GeV excess is suitably explained. The gray/cyan regions are excluded in 95% C.L.s by the ATLAS 8 TeV results for S′→γγ/ZZ. For better understanding, several contours for the total width of S′ (ΓS′), total production cross sections at s=8/13 TeV (σtot,8/13), and the percentage of the production through the photon fusion at s=13 TeV (σpf,13) are illustrated.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7B1CEC-DAFD-4639-8807-9B50280678D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Relevant branching ratios of S′ in the two configurations in Fig. 5 are shown. Here, values of Σa(μa) are suitably fixed as typical digits in the corresponding allowed regions.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7B1CEC-DAFD-4639-8807-9B50280678D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C.1. </a:t>
            </a:r>
            <a:r>
              <a:rPr lang="en-US" altLang="en-US">
                <a:latin typeface="Arial" pitchFamily="34" charset="0"/>
                <a:ea typeface="Arial" pitchFamily="34" charset="0"/>
              </a:rPr>
              <a:t>Allowed ranges of the parameters {Σa(μa),sβ} are shown in the two choices of the mass of the degenerate doubly charged scalars (mk±±[=mja±±]=660/900 GeV [left panel/right panel]). Under the assumption 〈S〉=0, the value of mS′h is fixed as shown in Eq. (3.26). The light blue regions represent 2σ allowed regions of 125 GeV Higgs signal strengths, while the orange regions suggest the areas where the 750 GeV excess is suitably explained. The gray/cyan regions are excluded in 95% C.L.s by the ATLAS 8 TeV results for S′→γγ/ZZ. For a better understanding, several contours for the total width of S′ (ΓS′), total production cross sections at s=8/13 TeV (σtot,8/13), and the percentage of the production through the photon fusion at s=13 TeV (σpf,13) are illustrated.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7B1CEC-DAFD-4639-8807-9B50280678D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C.2. </a:t>
            </a:r>
            <a:r>
              <a:rPr lang="en-US" altLang="en-US">
                <a:latin typeface="Arial" pitchFamily="34" charset="0"/>
                <a:ea typeface="Arial" pitchFamily="34" charset="0"/>
              </a:rPr>
              <a:t>Relevant branching ratios of S′ in the two configurations in Fig. C.1 are shown. Here, values of Σa(μa) are suitably fixed as typical digits in the corresponding allowed regions.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the Physical Society of Japan.This is an Open Access article distributed under the terms of the Creative Commons Attribution License (http://creativecommons.org/licenses/by/4.0/), which permits unrestricted reuse, distribution, and reproduction in any medium, provided the original work is properly cited.Funded by SCOAP3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7B1CEC-DAFD-4639-8807-9B50280678D5}"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tep/ptw16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tep/ptw16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tep/ptw16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tep/ptw16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tep/ptw16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tep/ptw16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tep/ptw16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ptep/ptw164"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12, December 2016, 123B04, </a:t>
            </a:r>
            <a:r>
              <a:rPr lang="en-US" altLang="en-US" sz="1000">
                <a:solidFill>
                  <a:srgbClr val="333333"/>
                </a:solidFill>
                <a:hlinkClick r:id="rId3"/>
              </a:rPr>
              <a:t>https://doi.org/10.1093/ptep/ptw164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 schematic description for the radiative generation of neutrino masses.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8112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12, December 2016, 123B04, </a:t>
            </a:r>
            <a:r>
              <a:rPr lang="en-US" altLang="en-US" sz="1000">
                <a:solidFill>
                  <a:srgbClr val="333333"/>
                </a:solidFill>
                <a:hlinkClick r:id="rId3"/>
              </a:rPr>
              <a:t>https://doi.org/10.1093/ptep/ptw164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Six cases with different numbers of doubly charged scalars are considered with Nj=0, 1, 10, 100, 200,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3127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12, December 2016, 123B04, </a:t>
            </a:r>
            <a:r>
              <a:rPr lang="en-US" altLang="en-US" sz="1000">
                <a:solidFill>
                  <a:srgbClr val="333333"/>
                </a:solidFill>
                <a:hlinkClick r:id="rId3"/>
              </a:rPr>
              <a:t>https://doi.org/10.1093/ptep/ptw164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A schematic description for the decay patterns of k++ or ja++ with two anti-muons in the final state. Here,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8964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12, December 2016, 123B04, </a:t>
            </a:r>
            <a:r>
              <a:rPr lang="en-US" altLang="en-US" sz="1000">
                <a:solidFill>
                  <a:srgbClr val="333333"/>
                </a:solidFill>
                <a:hlinkClick r:id="rId3"/>
              </a:rPr>
              <a:t>https://doi.org/10.1093/ptep/ptw164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Positions of the “Landau pole” defined as gY(μ)=4π.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848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12, December 2016, 123B04, </a:t>
            </a:r>
            <a:r>
              <a:rPr lang="en-US" altLang="en-US" sz="1000">
                <a:solidFill>
                  <a:srgbClr val="333333"/>
                </a:solidFill>
                <a:hlinkClick r:id="rId3"/>
              </a:rPr>
              <a:t>https://doi.org/10.1093/ptep/ptw164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Allowed ranges of the parameters {Σa(μa),sβ} are shown in the choice of the mass of the degenerate doubly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1083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12, December 2016, 123B04, </a:t>
            </a:r>
            <a:r>
              <a:rPr lang="en-US" altLang="en-US" sz="1000">
                <a:solidFill>
                  <a:srgbClr val="333333"/>
                </a:solidFill>
                <a:hlinkClick r:id="rId3"/>
              </a:rPr>
              <a:t>https://doi.org/10.1093/ptep/ptw164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Relevant branching ratios of S′ in the two configurations in Fig. 5 are shown. Here, values of Σa(μa)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3093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12, December 2016, 123B04, </a:t>
            </a:r>
            <a:r>
              <a:rPr lang="en-US" altLang="en-US" sz="1000">
                <a:solidFill>
                  <a:srgbClr val="333333"/>
                </a:solidFill>
                <a:hlinkClick r:id="rId3"/>
              </a:rPr>
              <a:t>https://doi.org/10.1093/ptep/ptw164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C.1. </a:t>
            </a:r>
            <a:r>
              <a:rPr lang="en-US" altLang="en-US" b="0"/>
              <a:t>Allowed ranges of the parameters {Σa(μa),sβ} are shown in the two choices of the mass of the degenerate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15477"/>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Prog Theor Exp Phys</a:t>
            </a:r>
            <a:r>
              <a:rPr lang="en-US" altLang="en-US" sz="1000">
                <a:solidFill>
                  <a:srgbClr val="333333"/>
                </a:solidFill>
              </a:rPr>
              <a:t>, Volume 2016, Issue 12, December 2016, 123B04, </a:t>
            </a:r>
            <a:r>
              <a:rPr lang="en-US" altLang="en-US" sz="1000">
                <a:solidFill>
                  <a:srgbClr val="333333"/>
                </a:solidFill>
                <a:hlinkClick r:id="rId3"/>
              </a:rPr>
              <a:t>https://doi.org/10.1093/ptep/ptw164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C.2. </a:t>
            </a:r>
            <a:r>
              <a:rPr lang="en-US" altLang="en-US" b="0"/>
              <a:t>Relevant branching ratios of S′ in the two configurations in Fig. C.1 are shown. Here, values of Σa(μa)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1471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A schematic description for the radiative generation of neutrino masses.
</vt:lpstr>
      <vt:lpstr>Fig. 2. Six cases with different numbers of doubly charged scalars are considered with Nj=0, 1, 10, 100, 200, and ...</vt:lpstr>
      <vt:lpstr>Fig. 3. A schematic description for the decay patterns of k++ or ja++ with two anti-muons in the final state. Here, ...</vt:lpstr>
      <vt:lpstr>Fig. 4. Positions of the “Landau pole” defined as gY(μ)=4π.
</vt:lpstr>
      <vt:lpstr>Fig. 5. Allowed ranges of the parameters {Σa(μa),sβ} are shown in the choice of the mass of the degenerate doubly ...</vt:lpstr>
      <vt:lpstr>Fig. 6. Relevant branching ratios of S′ in the two configurations in Fig. 5 are shown. Here, values of Σa(μa) are ...</vt:lpstr>
      <vt:lpstr>Fig. C.1. Allowed ranges of the parameters {Σa(μa),sβ} are shown in the two choices of the mass of the degenerate ...</vt:lpstr>
      <vt:lpstr>Fig. C.2. Relevant branching ratios of S′ in the two configurations in Fig. C.1 are shown. Here, values of Σa(μa) are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2024-09-20T03:19:43Z</dcterms:modified>
</cp:coreProperties>
</file>