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B4273-5A03-4AF3-B758-021D6BE7BA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93A8E-68A1-4E9F-B9D2-C8609AE3DB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A50D6-C776-42E7-B299-C2E4BAEFDB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2024-04-26T14:22:01Z</dcterms:modified>
</cp:coreProperties>
</file>