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2BE0F-1147-49DC-9A34-ED70FBA173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F17B3-3FAC-4FC0-8C67-AD019A72CE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Induction of serotonin responsiveness and 5-HT4 mRNA in nonfailing infarcted hearts, depending on infarction size. (A) Inotropic response to 10 μM serotonin in papillary muscle and (B) 5-HT4, 5-HT2A and ANP mRNA levels in remote (noninfarcted) tissue from left ventricle are shown as a function of infarction size. Nonfailing infarcted (MInf) hearts were grouped according to infarction size. Levels of mRNA were normalised to GAPDH and the group with MI size ≥ 10% was assigned a value of 1. The infarction size of CHF hearts was 44.4 ± 3.5%. For MI size ≥ 10% in (B), the error bars indicate ± half range of n=2.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017FB-E8AE-4D61-9C10-9692F1E1FB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11.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4, March 2005, Pages 869–878,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https://doi.org/10.1016/j.cardiores.2004.11.017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Induction of serotonin responsiveness and 5-HT</a:t>
            </a:r>
            <a:r>
              <a:rPr lang="en-US" altLang="en-US" b="0" baseline="-25000"/>
              <a:t>4</a:t>
            </a:r>
            <a:r>
              <a:rPr lang="en-US" altLang="en-US" b="0"/>
              <a:t> mRNA in nonfailing infarcted hearts, depending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Induction of serotonin responsiveness and 5-HT4 mRNA in nonfailing infarcted hearts, depending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2024-04-26T21:14:37Z</dcterms:modified>
</cp:coreProperties>
</file>