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293543-7520-41B8-8456-CB1107FB8D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68F3B1-8794-4ECD-B15B-18C8A1BEFB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5586A5-949C-4945-B553-98F6D7A358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2024-04-26T21:11:07Z</dcterms:modified>
</cp:coreProperties>
</file>