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CAA6BA-A524-4FEE-979D-222C441559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E8A2F-2A4C-4E62-9B58-C721CB2591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Lyapunov exponent time series for the giant planet in γ Cephei with respect to variations in ebin and ipl. The coplanar cases show (a),(b) and (c) considered initial values of ebin = 0.4085, 0.6 and 0.65, respectively. (d) illustrates the time series with the same ebin as in (a) but with different initial values for ipl = 7°, 15° and 25° as indicated by the legend. Note: the time axis of (c) has been truncated to the point of instability.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DEFBB-58E4-4E93-A951-BD2F368234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t8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433, Issue 3, 11 August 2013, Pages 2215–2225,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https://doi.org/10.1093/mnras/stt888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Lyapunov exponent time series for the giant planet in γ Cephei with respect to variations in e</a:t>
            </a:r>
            <a:r>
              <a:rPr lang="en-US" altLang="en-US" b="0" baseline="-25000"/>
              <a:t>bin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Lyapunov exponent time series for the giant planet in γ Cephei with respect to variations in ebin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2024-04-26T13:02:04Z</dcterms:modified>
</cp:coreProperties>
</file>