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92AC9-37C9-4408-A0B7-63A60C83EB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7FE38-6045-47A0-AFBE-6ACD937F1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body mass (kg) of male red foxes (Vulpes vulpes) and number of litters sired across all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C8C0E-7A62-43F7-B1F0-F64428D18C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405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6, 16 December 2008, Pages 1481–1490,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https://doi.org/10.1644/07-MAMM-A-405.1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relationship between body mass (kg) of male red foxes (Vulpes vulpes) and number of litters sired across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The relationship between body mass (kg) of male red foxes (Vulpes vulpes) and number of litters sired across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2024-04-26T14:51:45Z</dcterms:modified>
</cp:coreProperties>
</file>