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11CD08-88BE-41B2-BAED-081FAD3102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7DB0C-7AC0-47EA-91EC-907EF19319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49715-CB24-416D-9391-413894A855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2024-04-26T17:24:20Z</dcterms:modified>
</cp:coreProperties>
</file>