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44D3E6-6B9C-485D-84FC-3FFA29A9F44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28C6C8-6153-4572-A2FB-EF98300F2D2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82F422-46DB-496B-B480-856CCEEFAD4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2024-04-26T12:51:46Z</dcterms:modified>
</cp:coreProperties>
</file>