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43CA7A-96C9-4499-BC2F-36AFE0666C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927510-CC6E-4902-872A-1CDCC7D0B1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Comparisons used in the present study. (a) Neighbor-Net (Bryant and Moulton 2004) of 45 concatenated alignments of chloroplast proteins representing all taxa of the old data set. Marked with colored boxes are the groups used in the analyzed comparisons. Groups 1 (red, eudicots) and 2 (green, angiosperms) were proposed in Ané et al. (2005). In addition to those, 2 more groups were chosen. Group 3 (blue) contains all angiosperms and 2 gymnosperms, group 4 (turquoise) contains group 3 and all mosses and ferns. (b) Neighbor-Net of 58 concatenated alignments of chloroplast proteins representing taxa in the second data set. Groups used in the comparisons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BEA234-E9E4-4DF5-BEFA-E08EA41A15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n0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25, Issue 7, July 2008, Pages 1512–1520, </a:t>
            </a:r>
            <a:r>
              <a:rPr lang="en-US" altLang="en-US" sz="1000">
                <a:solidFill>
                  <a:srgbClr val="333333"/>
                </a:solidFill>
                <a:hlinkClick r:id="rId3"/>
              </a:rPr>
              <a:t>https://doi.org/10.1093/molbev/msn098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Comparisons used in the present study. (a) Neighbor-Net (Bryant and Moulton 2004) of 45 concatenated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Comparisons used in the present study. (a) Neighbor-Net (Bryant and Moulton 2004) of 45 concatenated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2024-04-26T21:46:37Z</dcterms:modified>
</cp:coreProperties>
</file>