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E17A57-FAFD-478D-874A-3106FFF562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A7E376-9727-4303-B823-98A5C0828F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Spearman rank-order partial correlation coefficients, controlling for socioeconomic status, of 3D LGI with IQ and fine motor dexterity in spina bifida myelomeningocele (SBM). CAC = caudal anterior cingulate. CMF, caudal middle frontal; FP, frontal pole; IC, isthmus cingulate; IP, inferior parietal; IT, inferior temporal; LO, lateral occipital; LOF, lateral orbitofrontal; MT, middle temporal; PCL, paracentral; PCN, pericalcarine; PH, parahippocampal; POP, parsopercularis; POR, parsorbitalis; PTR, parstriangularis; RMF, rostral middle frontal; SM, supramarginal; SP, superior parietal; ST, superior temporal; STS, superior temporal sulcus; TT, transverse temporal.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BFE6AD-E529-4B1A-9587-E004A679E0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2013, Pages 2357–2369,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Spearman rank-order partial correlation coefficients, controlling for socioeconomic status, of 3D LGI with IQ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Spearman rank-order partial correlation coefficients, controlling for socioeconomic status, of 3D LGI with IQ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2024-04-26T05:38:10Z</dcterms:modified>
</cp:coreProperties>
</file>