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20A476-D632-4440-ACB2-720DE7983B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9302B5-6E11-49BB-80D1-BCA2633214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89260A-EA1E-447D-BC8D-14B1B4DBB4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2024-04-26T19:22:02Z</dcterms:modified>
</cp:coreProperties>
</file>