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B871C5-D909-40CD-B9DC-A7188D4BEA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04B697-4555-4FDE-8ACE-B3DBF69EC3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of interest for 1H MRS examination. T1-weighted image of a brain showing approximate locations of the voxels used for MRS. (A) Medial temporal lobes (hippocampus, part of subiculum, entorhinal cortex, and parahippocampal gyrus) (1.5 × 1.8 × 3.6 cm3). (B) PFC (3.5 × 3.5 × 2 cm3). PFC voxels were positioned to enclose the maximal amount of gray matter.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B7128E-638F-433B-8DD6-0E88E780E5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1159–1166,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Regions of interest for </a:t>
            </a:r>
            <a:r>
              <a:rPr lang="en-US" altLang="en-US" b="0" baseline="30000"/>
              <a:t>1</a:t>
            </a:r>
            <a:r>
              <a:rPr lang="en-US" altLang="en-US" b="0"/>
              <a:t>H MRS examination. T</a:t>
            </a:r>
            <a:r>
              <a:rPr lang="en-US" altLang="en-US" b="0" baseline="-25000"/>
              <a:t>1</a:t>
            </a:r>
            <a:r>
              <a:rPr lang="en-US" altLang="en-US" b="0"/>
              <a:t>-weighted image of a brain showing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Regions of interest for 1H MRS examination. T1-weighted image of a brain showing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2024-04-26T12:54:10Z</dcterms:modified>
</cp:coreProperties>
</file>