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5A0C5-0B3C-4198-8634-0E9F664DD3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C30A6-7C10-4F80-A2E7-423713B5FF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ABB54-C101-4D55-9589-97D3A90FC9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2024-04-26T18:23:38Z</dcterms:modified>
</cp:coreProperties>
</file>