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5D75D-F6B7-4812-BF92-42F3B5283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501E4-5FD7-4487-ABB4-CB1EEEB2E5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SHIFT-TO-SELF versus SHIFT-TO-OTHER. Per cent signal change in the precuneus (A) and right anterior insula (B). Functional connectivity between the right anterior insula and precuneus (C). The error bars represent the 95% confidence interval for the within-subject effect in each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6360C-48D0-4F3A-9ED0-823F93DD32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2422–2435,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SHIFT-TO-SELF versus SHIFT-TO-OTHER. Per cent signal change in the precuneus (A) and right anterior insula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SHIFT-TO-SELF versus SHIFT-TO-OTHER. Per cent signal change in the precuneus (A) and right anterior insula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2024-04-26T04:45:22Z</dcterms:modified>
</cp:coreProperties>
</file>