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7108A-4AE7-4CFD-9AE3-A9F4423EF5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44F117-6983-4FBA-84C0-FE674311F8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Choosing the smallest degree of wrong when evaluating two specific situations.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0E2081-3EB1-4259-B647-3FB56920D15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he/phn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Public Health Ethics</a:t>
            </a:r>
            <a:r>
              <a:rPr lang="en-US" altLang="en-US" sz="1000">
                <a:solidFill>
                  <a:srgbClr val="333333"/>
                </a:solidFill>
              </a:rPr>
              <a:t>, Volume 2, Issue 1, April 2009, Pages 89–99,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https://doi.org/10.1093/phe/phn042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Choosing the smallest degree of wrong when evaluating two specific situations.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6635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Choosing the smallest degree of wrong when evaluating two specific situations.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2024-04-27T03:19:19Z</dcterms:modified>
</cp:coreProperties>
</file>