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3FFA0C-0839-4832-8F82-790E958E30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F33191-8407-42D8-9C6E-F3D2ED5BD3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64BDD4-7077-436A-A15E-F27A999963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2024-04-26T01:00:23Z</dcterms:modified>
</cp:coreProperties>
</file>