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966D86-DA23-466A-A720-24D6804102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1E949-6E97-41F6-A47C-16F385B845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Dual PD-1/CTLA-4 blockade synergistically breaks the tolerance by unleashing quiescent tissue-specific self-reactive T cells, which express high levels of PD-1. In the draining lymph nodes (right), regulatory T cells (Tregs) suppress T cells/APCs in a CTLA-4-dependent manner. With CTLA-4 blockade, Tregs lose their suppressive capacity and an uncontrolled activation of auto-reactive T cells occurs. Those cells then migrate and infiltrate the target tissue (e.g. kidney). In the renal tissue (left, top), IFN-γ triggers the upregulation of PD-L1 by renal cells, which will bind and signal through PD-1 expressed by T cells, trying to prevent those cells from proliferating and damaging the tissue. However, when the self-reactive T cells have their PD-1 receptor blocked by the antibody, the PD-1/PD-L1 signaling will be interrupted and T cells will further proliferate and mature. These T cells will then produce perforin and granzyme B (GrzB), feeding the pathogenic cycle further.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ERAEDTA.This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58F9E-ECDC-4239-88D8-B428D7BD3C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kj/sfw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9, Issue 3, June 2016, Pages 411–417,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https://doi.org/10.1093/ckj/sfw024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5. </a:t>
            </a:r>
            <a:r>
              <a:rPr lang="en-US" altLang="en-US" b="0"/>
              <a:t>Dual PD-1/CTLA-4 blockade synergistically breaks the tolerance by unleashing quiescent tissue-specific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5. Dual PD-1/CTLA-4 blockade synergistically breaks the tolerance by unleashing quiescent tissue-specific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2024-04-26T11:29:49Z</dcterms:modified>
</cp:coreProperties>
</file>