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89015D-7201-47D4-97DF-844F4298A8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F28638-4193-4A9A-928B-E6C0777DF7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CP for the influence of EP onset on the development of inhibitory synaptic transmission. (A) Effect of earplugging on spontaneous IPSC amplitude and decay time constant. Left: representative recordings of sIPSC amplitudes. Individual sIPSC displays decay time constant. Right; bar graph showing the quantitative effect of earplugging on sIPSC amplitudes and decay time constant. (B) Effect of earplugging on intracortically-evoked minimum IPSC amplitude. Left: representative example recordings of me-IPSCs. Right: bar graph showing the quantitative effect of earplugging on me-IPSC amplitudes. All recordings were carried out in the presence of DNQX and AP-5. *P &lt; 0.05, **P &lt; 0.01, ***P &lt; 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6D80A7-9278-4D64-8C73-695956D495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8, August 2015, Pages 2083–2094,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CP for the influence of EP onset on the development of inhibitory synaptic transmission. (A) Effect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CP for the influence of EP onset on the development of inhibitory synaptic transmission. (A) Effect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2024-04-26T08:35:51Z</dcterms:modified>
</cp:coreProperties>
</file>