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56AB4-90FE-4B48-AD7A-AE1E285A93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A08A0-4A5B-4C69-A5AB-B72E4CD475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Intron-exon organization of the KRIT1 coding regiona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D8F76-0A5D-4980-ADD3-AB5B850031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12.23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12, November 1999, Pages 2325–2333,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https://doi.org/10.1093/hmg/8.12.2325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Intron-exon organization of the KRIT1 coding region</a:t>
            </a:r>
            <a:r>
              <a:rPr lang="en-US" altLang="en-US" b="0" baseline="30000"/>
              <a:t>a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Intron-exon organization of the KRIT1 coding regiona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2024-09-20T04:29:43Z</dcterms:modified>
</cp:coreProperties>
</file>