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F4256-D936-4EE5-9FFD-6858D06E13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83439-06E2-45A1-B875-6388DF5706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Intron-exon organization of the KRIT1 coding regiona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4BE56-10AC-4D8F-8543-3B760197FD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12.23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12, November 1999, Pages 2325–2333,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https://doi.org/10.1093/hmg/8.12.2325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Intron-exon organization of the KRIT1 coding region</a:t>
            </a:r>
            <a:r>
              <a:rPr lang="en-US" altLang="en-US" b="0" baseline="30000"/>
              <a:t>a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Intron-exon organization of the KRIT1 coding regiona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2024-09-19T08:36:46Z</dcterms:modified>
</cp:coreProperties>
</file>