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860512-72E5-44E7-A4B8-1127D651961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A4A716-88FE-403E-86F1-42440A27616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Scatter plot of performance in the PFC cognitive battery and age in younger subjects. There was a relationship between age and performance on (A) the two-back condition, (B) the three-back condition and (C) all N-back Task conditions combined in the younger subjects. Other relationships existed, but are not shown in the figure.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10844F-0794-4A66-98BC-73C15AD5EE6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5.49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5, May 2002, Pages 494–505,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https://doi.org/10.1093/cercor/12.5.494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 </a:t>
            </a:r>
            <a:r>
              <a:rPr lang="en-US" altLang="en-US" b="0"/>
              <a:t>Scatter plot of performance in the PFC cognitive battery and age in younger subjects. There was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 Scatter plot of performance in the PFC cognitive battery and age in younger subjects. There was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2024-04-26T00:54:54Z</dcterms:modified>
</cp:coreProperties>
</file>