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039F60-05DA-4218-9786-1BE4CDD4CD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EB80C5-085E-4BB2-9801-C169239867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972110-F8D7-4AB1-A65A-032F0F860C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2024-04-26T22:01:22Z</dcterms:modified>
</cp:coreProperties>
</file>