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8EF80A-D333-4EC2-B170-053B925F7F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667C36-8EFC-4DD4-B09D-07A66F0DB5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Proximal intraluminal filling defect (white arrow) in angiography after stent implantation (yellow line). Optical coherence tomography shows a thick proximal dissection in need of further stenting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A334F-0A78-483D-BF40-1CD25012E2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ci/jes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5, May 2012, Pages 370–384, </a:t>
            </a:r>
            <a:r>
              <a:rPr lang="en-US" altLang="en-US" sz="1000">
                <a:solidFill>
                  <a:srgbClr val="333333"/>
                </a:solidFill>
                <a:hlinkClick r:id="rId3"/>
              </a:rPr>
              <a:t>https://doi.org/10.1093/ehjci/jes025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Proximal intraluminal filling defect (white arrow) in angiography after stent implantation (yellow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Proximal intraluminal filling defect (white arrow) in angiography after stent implantation (yellow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2024-04-26T12:16:54Z</dcterms:modified>
</cp:coreProperties>
</file>