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029D5-8333-4DCF-9D2D-987F0480D2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BCABAC-7A32-4F5E-9802-D6189A32D0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AChE splice-variant manipulations show involvement with both proliferation and migration. (A) Schematic representation of cell and cell-membrane binding and interaction with acetylcholine (ACh) for AChE variants. Transgenic (Tg) strains overexpressing variant AChE are: TgS, overexpressing the membrane associated ACh hydrolysing AChE-S; TgR, overexpressing the soluble ACh hydrolysing AChE-R; and TgSin, overexpressing the membrane-associated AChE-S which has been mutated by sequence insertion encoding seven amino acids to the catalytic site to abolish its ACh hydrolytic activity. (B) Ellman's reaction, cell arrival to the cortical plate (CP) and Ki67-immunoreactivity in the ventricular zone (VZ) at E16 following BrdU injection at E14. *P &lt; 0.05 when compared with control, TgR or TgS; **P &lt; 0.01 when compared with control or TgR.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96A31C-0208-45B3-9396-24CADAB11D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419–430, </a:t>
            </a:r>
            <a:r>
              <a:rPr lang="en-US" altLang="en-US" sz="1000">
                <a:solidFill>
                  <a:srgbClr val="333333"/>
                </a:solidFill>
                <a:hlinkClick r:id="rId3"/>
              </a:rPr>
              <a:t>https://doi.org/10.1093/cercor/bhh145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AChE splice-variant manipulations show involvement with both proliferation and migration. (A) Schematic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AChE splice-variant manipulations show involvement with both proliferation and migration. (A) Schematic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2024-04-26T14:29:29Z</dcterms:modified>
</cp:coreProperties>
</file>