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4352E0-9597-488C-BF72-1FB5B1A80E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82F34F-DE44-4B29-B582-2A160930C4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95B6EA-F709-4977-AF13-DEB4567E08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2024-04-26T09:23:25Z</dcterms:modified>
</cp:coreProperties>
</file>