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9BBC7-8C93-4B61-9059-2D04C0BCEF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5056A9-C8D2-445D-9B0E-FD33EA471A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Flow-chart showing the selection process for patient enrolment and definition of the final study population; CoTO, coronary total occlusion; MCE, myocardial contrast echocardiography; PCI, percutaneous coronary intervention; TIMI, thrombolysis in myocardial infarction.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B4613-C499-4746-9016-8C3D78CA25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s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2013, Pages 487–494,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https://doi.org/10.1093/ehjci/jes188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Flow-chart showing the selection process for patient enrolment and definition of the final study population;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Flow-chart showing the selection process for patient enrolment and definition of the final study population;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2024-04-26T03:29:25Z</dcterms:modified>
</cp:coreProperties>
</file>