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F3AE7-2038-4274-81D9-982583061E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71B61-9FFC-4DDD-B940-E8EB427ED9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intra-mPFC SKF 81297 (3 nmol/side) administration on the expression of behavioral sensitization to cocaine (15 mg/kg i.p.). The data are expressed as mean photocell counts ± SEM for the (A) first and (B) last day of exposure to cocaine. (B) The treatments in parentheses are the daily consecutive injections that were administered the week prior to the cocaine challenge. The significance of the differences between treatment groups was determined by repeated-measures ANOVA followed by post hoc analysis using a modified least significant differences test (Milliken and Johnson, 1984). The F-scores were as follows. (A) Treatment effect: F(3,27) = 6.266 and P &lt; 0.01; time effect, F(7,189) = 19.860 and P &lt; 0.01; interaction effect, F(21,189) = 3.858 and P &lt; 0.01. (B) Treatment effect, F(3,27)=2.556 and P = 0.076; time effect, F(7,189) = 32.290 and P &lt; 0.01; interaction effect, F(21,189) = 1.877 and P = 0.015. (A) *P &lt; 0.05 compared to saline. (B) *P &lt; 0.05 compared to saline/cocaine (saline).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7F5D4-B364-497B-A6AB-4EB1E7D4AF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526–535, </a:t>
            </a:r>
            <a:r>
              <a:rPr lang="en-US" altLang="en-US" sz="1000">
                <a:solidFill>
                  <a:srgbClr val="333333"/>
                </a:solidFill>
                <a:hlinkClick r:id="rId3"/>
              </a:rPr>
              <a:t>https://doi.org/10.1093/cercor/12.5.526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intra-mPFC SKF 81297 (3 nmol/side) administration on the expression of behavioral sensitization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intra-mPFC SKF 81297 (3 nmol/side) administration on the expression of behavioral sensitization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2024-04-26T10:35:26Z</dcterms:modified>
</cp:coreProperties>
</file>