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E4C1E-B2D8-41B3-96DB-5E1FB7BC2E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12B10A-5BA9-4741-B4DC-8AF2874076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C24742-BBB1-417F-8D0D-9271DA6ABD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2024-04-26T10:14:20Z</dcterms:modified>
</cp:coreProperties>
</file>