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0B24AE-6DA9-4CCA-9E63-CEB8CDA14C7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F2A500-883F-4487-A14C-ABF97496319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Map of the University of Nebraska, Agricultural Research and Development Center, Ithaca, NE (ARDC). Solid squares indicate the hay feeding sites sampled. A and B were sampled in 2005, C in 2006, D and E in 2007, and F in 2008. Open circles indicate locations for the 25 adult sticky traps. The cross-hatched diamond indicates the MEADAGROFARM weather station.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E1450-E8C7-4072-9BE0-F0E6C1837DC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Emergence trap collection container (above) and schematic of complete emergence trap (below).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E1450-E8C7-4072-9BE0-F0E6C1837DC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Weekly emergence and adult trap collections for 2005–2008. Solid symbols indicate emergence trap collections and open triangles indicate adult collections on sticky traps. All data are weekly mean log(c+1). Dashed line indicates annual cumulative DD10.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E1450-E8C7-4072-9BE0-F0E6C1837DC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Empirical distribution function for stable fly emergence trap catch relative to time since the trap was installed in cumulative DD10 (232 DD10=74 percentile).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E1450-E8C7-4072-9BE0-F0E6C1837DC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Mean number of stable flies collected in emergence traps located in concentric 2 m wide annuli radiating from center of hay feeding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E1450-E8C7-4072-9BE0-F0E6C1837DC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Seasonal distribution of adult sticky trap and emergence trap collections. Vertical bars indicate the percentages of annual trap collections recovered during 50 DD10 intervals for 2005–2008. Line indicates nonparametric kernel density estimate.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E1450-E8C7-4072-9BE0-F0E6C1837DC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Cross-correlation maps for mean emergence trap collection per trap-day (ln[c+1]) relative to temperature and precipitation 0–15 intervals before the collection interval with durations of 0–15 subsequent intervals. Lag of the starting interval is on the y-axis and number of subsequent intervals averaged with the starting interval is on the x-axis. Intervals are 50 DD10, 100 DD10, and Julian weeks.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E1450-E8C7-4072-9BE0-F0E6C1837DC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603/EN1024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603/EN1024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603/EN1024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603/EN1024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603/EN1024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603/EN1024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603/EN1024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40, Issue 2, 1 April 2011, Pages 184–193, </a:t>
            </a:r>
            <a:r>
              <a:rPr lang="en-US" altLang="en-US" sz="1000">
                <a:solidFill>
                  <a:srgbClr val="333333"/>
                </a:solidFill>
                <a:hlinkClick r:id="rId3"/>
              </a:rPr>
              <a:t>https://doi.org/10.1603/EN10245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Map of the University of Nebraska, Agricultural Research and Development Center, Ithaca, NE (ARDC). Solid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315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40, Issue 2, 1 April 2011, Pages 184–193, </a:t>
            </a:r>
            <a:r>
              <a:rPr lang="en-US" altLang="en-US" sz="1000">
                <a:solidFill>
                  <a:srgbClr val="333333"/>
                </a:solidFill>
                <a:hlinkClick r:id="rId3"/>
              </a:rPr>
              <a:t>https://doi.org/10.1603/EN10245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Emergence trap collection container (above) and schematic of complete emergence trap (below).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1339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40, Issue 2, 1 April 2011, Pages 184–193, </a:t>
            </a:r>
            <a:r>
              <a:rPr lang="en-US" altLang="en-US" sz="1000">
                <a:solidFill>
                  <a:srgbClr val="333333"/>
                </a:solidFill>
                <a:hlinkClick r:id="rId3"/>
              </a:rPr>
              <a:t>https://doi.org/10.1603/EN10245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Weekly emergence and adult trap collections for 2005–2008. Solid symbols indicate emergence trap collections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9358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40, Issue 2, 1 April 2011, Pages 184–193, </a:t>
            </a:r>
            <a:r>
              <a:rPr lang="en-US" altLang="en-US" sz="1000">
                <a:solidFill>
                  <a:srgbClr val="333333"/>
                </a:solidFill>
                <a:hlinkClick r:id="rId3"/>
              </a:rPr>
              <a:t>https://doi.org/10.1603/EN10245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Empirical distribution function for stable fly emergence trap catch relative to time since the trap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287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40, Issue 2, 1 April 2011, Pages 184–193, </a:t>
            </a:r>
            <a:r>
              <a:rPr lang="en-US" altLang="en-US" sz="1000">
                <a:solidFill>
                  <a:srgbClr val="333333"/>
                </a:solidFill>
                <a:hlinkClick r:id="rId3"/>
              </a:rPr>
              <a:t>https://doi.org/10.1603/EN10245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Mean number of stable flies collected in emergence traps located in concentric 2 m wide annuli radiating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109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40, Issue 2, 1 April 2011, Pages 184–193, </a:t>
            </a:r>
            <a:r>
              <a:rPr lang="en-US" altLang="en-US" sz="1000">
                <a:solidFill>
                  <a:srgbClr val="333333"/>
                </a:solidFill>
                <a:hlinkClick r:id="rId3"/>
              </a:rPr>
              <a:t>https://doi.org/10.1603/EN10245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Seasonal distribution of adult sticky trap and emergence trap collections. Vertical bars indicate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201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40, Issue 2, 1 April 2011, Pages 184–193, </a:t>
            </a:r>
            <a:r>
              <a:rPr lang="en-US" altLang="en-US" sz="1000">
                <a:solidFill>
                  <a:srgbClr val="333333"/>
                </a:solidFill>
                <a:hlinkClick r:id="rId3"/>
              </a:rPr>
              <a:t>https://doi.org/10.1603/EN10245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Cross-correlation maps for mean emergence trap collection per trap-day (ln[c+1]) relative to temperature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02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Map of the University of Nebraska, Agricultural Research and Development Center, Ithaca, NE (ARDC). Solid ...</vt:lpstr>
      <vt:lpstr>Fig. 2. Emergence trap collection container (above) and schematic of complete emergence trap (below).
</vt:lpstr>
      <vt:lpstr>Fig. 3. Weekly emergence and adult trap collections for 2005–2008. Solid symbols indicate emergence trap collections ...</vt:lpstr>
      <vt:lpstr>Fig. 4. Empirical distribution function for stable fly emergence trap catch relative to time since the trap was ...</vt:lpstr>
      <vt:lpstr>Fig. 5. Mean number of stable flies collected in emergence traps located in concentric 2 m wide annuli radiating from ...</vt:lpstr>
      <vt:lpstr>Fig. 6. Seasonal distribution of adult sticky trap and emergence trap collections. Vertical bars indicate the ...</vt:lpstr>
      <vt:lpstr>Fig. 7. Cross-correlation maps for mean emergence trap collection per trap-day (ln[c+1]) relative to temperature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2024-04-26T20:26:31Z</dcterms:modified>
</cp:coreProperties>
</file>