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789864-E1C6-480F-9325-8E5B56BAFE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681886-A13C-4950-B601-89A757D9CE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Electron micrographs of layer V of the cortex showing immunoreactivity for mGluR1α in interneurons at P15 as demonstrated by a pre-embedding immunoperoxidase method. (A,B) Aggregates of immunoperoxidase reaction product were mainly associated with the somatic plasma membrane (arrows) and also with the cytoplasmic face of membranes of the endoplasmic reticulum. The soma received abundant synaptic contacts with axon terminals (b) and immunolabeling for the receptor could be seen very close to these synapses (arrow in figure B). The proximal (D in C and D) and distal dendrites (D in E) of these interneurons were immunolabeled for mGluR1α and often surrounded by axon terminals (b), forming symmetrical or asymmetrical synapses. Scale bars: 1 μm (A); 0.5 μm (C–E).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C70EC2-0278-4714-9A06-E62989F281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6.6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6, June 2002, Pages 625–638, </a:t>
            </a:r>
            <a:r>
              <a:rPr lang="en-US" altLang="en-US" sz="1000">
                <a:solidFill>
                  <a:srgbClr val="333333"/>
                </a:solidFill>
                <a:hlinkClick r:id="rId3"/>
              </a:rPr>
              <a:t>https://doi.org/10.1093/cercor/12.6.625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Electron micrographs of layer V of the cortex showing immunoreactivity for mGluR1α in interneurons at P15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Electron micrographs of layer V of the cortex showing immunoreactivity for mGluR1α in interneurons at P15 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2024-04-26T17:56:33Z</dcterms:modified>
</cp:coreProperties>
</file>