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4EAB97-E865-4414-9B19-D7FBCC1091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D90ACF-AD8F-4DBD-8DD5-B9C42D77E4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8E9A54-A7C3-4919-9DC3-E7629EFE2B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2024-04-26T15:53:18Z</dcterms:modified>
</cp:coreProperties>
</file>