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1AFB6-B289-4464-81D1-AA7E6E4E0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F076A-6670-4F13-9F39-4AB1547F1E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K/Nb vs Nb in PVF lavas. Filled squares are the Main Series; open diamonds are the Low-K Series (see text). Other fields and both mantle compositions and melting model trends (amphibole-bearing and amphibole-free lherzolites) are from le Roex et al. (2001). MgO contents are marked beside the Low-K Series PVF points. Only Main Series PVF lavas with &gt;9% MgO are plotted.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5639BC-A406-4ECF-B9E8-1F0142072C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K/Nb vs Nb in PVF lavas. Filled squares are the Main Series; open diamonds are the Low-K Series (see text).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K/Nb vs Nb in PVF lavas. Filled squares are the Main Series; open diamonds are the Low-K Series (see text).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2024-04-26T02:54:42Z</dcterms:modified>
</cp:coreProperties>
</file>