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CB30D-5BB0-486C-8FD3-FEF720991D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E17D7-62FD-46AB-9E8C-6AEE34F4F6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traces for force and EMG for 4 m s−1 (top traces) and 1 m s−1 (bottom traces) illustrate the difference in relaxation rate at the two speeds. Data are aligned to the time of EMG offset (at t = 0) for both speeds.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Society for Integrative and Comparative Biology.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A39BF-78B8-4768-BE81-3C5B18C9F6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n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48, Issue 2, August 2008, Pages 312–320,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https://doi.org/10.1093/icb/icn056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Sample traces for force and EMG for 4 m s</a:t>
            </a:r>
            <a:r>
              <a:rPr lang="en-US" altLang="en-US" b="0" baseline="30000"/>
              <a:t>−1</a:t>
            </a:r>
            <a:r>
              <a:rPr lang="en-US" altLang="en-US" b="0"/>
              <a:t> (top traces) and 1 m s</a:t>
            </a:r>
            <a:r>
              <a:rPr lang="en-US" altLang="en-US" b="0" baseline="30000"/>
              <a:t>−1</a:t>
            </a:r>
            <a:r>
              <a:rPr lang="en-US" altLang="en-US" b="0"/>
              <a:t> (bottom traces)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Sample traces for force and EMG for 4 m s−1 (top traces) and 1 m s−1 (bottom traces)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2024-04-27T02:07:59Z</dcterms:modified>
</cp:coreProperties>
</file>