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0160C-D1FB-4E44-B783-2DF735300C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243E6F-74A8-449E-A4EB-0B73C9523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Male reproductive skew (alpha male paternity) within the group regressed on female reproductive synchrony (proportion of mating season with more than one female being estrus on the same day) in 27 primate populations (left) and a subset of 17 populations with data on EGP (right; for references,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78073-BAA7-4DD5-B6BE-BC620ED2FC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Independent contrasts of male reproductive skew within a group regressed on contrasts of categorical measures of EGP in the populations data set (for references, see Table 1). Outlier data point in the upper right corner represents the contrast between the 2 chimpanzee populations, Pan troglodytes schweinfurthii and Pan troglodytes verus. Contrasts in EGP can be greater than one when the sum of the branch lengths is less than one, as this sum is used to standardize the contrasts.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78073-BAA7-4DD5-B6BE-BC620ED2FCE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n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n09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19, Issue 6, November-December 2008, Pages 1150–1158, </a:t>
            </a:r>
            <a:r>
              <a:rPr lang="en-US" altLang="en-US" sz="1000">
                <a:solidFill>
                  <a:srgbClr val="333333"/>
                </a:solidFill>
                <a:hlinkClick r:id="rId3"/>
              </a:rPr>
              <a:t>https://doi.org/10.1093/beheco/arn093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Male reproductive skew (alpha male paternity) within the group regressed on female reproductive synchrony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7080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19, Issue 6, November-December 2008, Pages 1150–1158, </a:t>
            </a:r>
            <a:r>
              <a:rPr lang="en-US" altLang="en-US" sz="1000">
                <a:solidFill>
                  <a:srgbClr val="333333"/>
                </a:solidFill>
                <a:hlinkClick r:id="rId3"/>
              </a:rPr>
              <a:t>https://doi.org/10.1093/beheco/arn093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Independent contrasts of male reproductive skew within a group regressed on contrasts of categorical measures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0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Male reproductive skew (alpha male paternity) within the group regressed on female reproductive synchrony ...</vt:lpstr>
      <vt:lpstr>Figure 2 Independent contrasts of male reproductive skew within a group regressed on contrasts of categorical measures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2024-04-26T19:12:09Z</dcterms:modified>
</cp:coreProperties>
</file>