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868E3-A36E-4C9B-B36E-F7C30CDD1E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8FB28-EBB0-43E0-B2D4-CF10DA4D3E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18. </a:t>
            </a:r>
            <a:r>
              <a:rPr lang="en-US" altLang="en-US">
                <a:latin typeface="Arial" pitchFamily="34" charset="0"/>
                <a:ea typeface="Arial" pitchFamily="34" charset="0"/>
              </a:rPr>
              <a:t>Typical behavior of the potential Φ¯c(z¯=0) calculated by using the beam parameters at the ramping time 15 ms in the RCS.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96858-16F0-4647-A951-4FC542C794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18. </a:t>
            </a:r>
            <a:r>
              <a:rPr lang="en-US" altLang="en-US" b="0"/>
              <a:t>Typical behavior of the potential Φ¯c(z¯=0) calculated by using the beam parameters at the ramping time 15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18. Typical behavior of the potential Φ¯c(z¯=0) calculated by using the beam parameters at the ramping time 15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2024-04-26T08:26:03Z</dcterms:modified>
</cp:coreProperties>
</file>