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8C312-A0FB-4BF5-89A4-2A53CB8607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B7D80-4109-4D1D-A81D-7932E0243C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3515A1-1BCD-4EB8-B4CA-0FF653112B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2024-04-26T13:51:20Z</dcterms:modified>
</cp:coreProperties>
</file>