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3FBCE-9C2C-4CA8-9B3B-DBDB054D4B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9C48E-AE41-4CAF-90BB-D1CBD08B24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adjusteda screening and treatment rates among incident CKD patients, by time period
Proteinuria screening and nephrology referral: n = 728, 788 and 956 during Periods 1, 2 and 3, respectively. Statin treatment was limited to those aged 50 years and older at entry: n = 713, 773 and 930 during Periods 1, 2 and 3, respectively. ACEI or ARB treatment was limited to those with an indication (proteinuria): n = 82, 102 and 115 during periods 1, 2 and 3, respectively. CI, confidence interval; py, person-years.
aStandardized to a 73-year-old male with baseline eGFR of 49 mL/min/1.73 m2.
Fig. 1.Adjusted rate ratios for screening and treatment among incident CKD patients. Analyses are adjusted for age, gender and baseline eGFR. The y-axis scale for ‘Nephrology Referral’ differs from the scale used for the other three figures for purposes of legibility.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E0B38-B056-4123-86FB-6D8A5CCAE1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adjusteda event rates among incident CKD patients, by time period
aStandardized to a 73-year-old male with baseline eGFR of 49 mL/min/1.73 m2. CI, confidence interval; py, person-years.
Fig. 2.Adjusted rate ratios for mortality, CKD progression and cardiovascular hospitalization among incident CKD patients. Analyses are adjusted for age, gender and baseline eGFR.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E0B38-B056-4123-86FB-6D8A5CCAE1A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kj/sfw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432–437,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2. </a:t>
            </a:r>
            <a:r>
              <a:rPr lang="en-US" altLang="en-US" b="0"/>
              <a:t>Crude and adjusted</a:t>
            </a:r>
            <a:r>
              <a:rPr lang="en-US" altLang="en-US" b="0" baseline="30000"/>
              <a:t>a</a:t>
            </a:r>
            <a:r>
              <a:rPr lang="en-US" altLang="en-US" b="0"/>
              <a:t> screening and treatment rates among incident CKD patients, by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9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432–437,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3. </a:t>
            </a:r>
            <a:r>
              <a:rPr lang="en-US" altLang="en-US" b="0"/>
              <a:t>Crude and adjusted</a:t>
            </a:r>
            <a:r>
              <a:rPr lang="en-US" altLang="en-US" b="0" baseline="30000"/>
              <a:t>a</a:t>
            </a:r>
            <a:r>
              <a:rPr lang="en-US" altLang="en-US" b="0"/>
              <a:t> event rates among incident CKD patients, by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9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 2. Crude and adjusteda screening and treatment rates among incident CKD patients, by time ...</vt:lpstr>
      <vt:lpstr>Table 3. Crude and adjusteda event rates among incident CKD patients, by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2024-04-27T00:53:23Z</dcterms:modified>
</cp:coreProperties>
</file>