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15C151-FF1F-4C8E-8905-2401994230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392AEA-F88D-4BC2-AA1A-A0D3552729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Tone classification analysis based on cortical high gamma ERBP. (A) Classification accuracy for the 6 pure-tone stimuli (0.25, 0.5, 1, 2, 4, and 8 kHz) as a function of time window in the 6 subjects implanted in the left hemisphere. Circles indicate maximum classification accuracy in each subject. (B) Classification accuracy for the 6 pure-tone stimuli as a function of time window in the 7 subjects implanted in the right hemisphere. (C) Maximum classification accuracy for recordings from left- and right-hemisphere cases. Gray circles correspond to performance maxima in individual subjects; white circles are mean values, error bars correspond to 95% confidence intervals. (D) Classification accuracy over time. Circles indicate mean values; error bars represent 95% confidence intervals. Dashed lines indicate chance performance (16.7% for 6 frequencies).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
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AD7BCE-7C46-4292-9ACA-47A4642142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2, February 2014, Pages 340–352,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Tone classification analysis based on cortical high gamma ERBP. (A) Classification accuracy for the 6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Tone classification analysis based on cortical high gamma ERBP. (A) Classification accuracy for the 6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2024-04-26T06:30:03Z</dcterms:modified>
</cp:coreProperties>
</file>