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C5C275-0178-4C68-B1FE-FBD65AE7DC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262499-E909-49BE-A0C6-9A84BA0CEE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3. Plot of mean numbers of profiles of oligodendrocytes, astrocytes and microglial cell profiles that display nuclei, per mm2 of semi-thick, horizontal semi-thick sections through layer 4Cβ of area 17 versus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E7724C-C086-4585-8263-2DA2E71DA6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9, September 2004, Pages 995–1007,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3. Plot of mean numbers of profiles of oligodendrocytes, astrocytes and microglial cell profiles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3. Plot of mean numbers of profiles of oligodendrocytes, astrocytes and microglial cell profiles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2024-04-26T02:36:22Z</dcterms:modified>
</cp:coreProperties>
</file>