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C5D898-54B0-4664-B1EB-6E25F379CD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1C352-E0C0-4BD7-9540-1D9EF38941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884953-3C57-4ABC-9043-2CCD42A0CC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2024-05-01T22:07:50Z</dcterms:modified>
</cp:coreProperties>
</file>