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617F8-BC09-4BF5-A4C0-DF18235C51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4A353-2F6E-4B47-B67C-D9BD4FB5D6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Decreased expression of CDKAL1-v1 in carriers of CDKAL1 risk alleles. (A–C) Comparison of the CDKAL1 (A), CDKAL1-v1 (B) or CDKAL1-v2 (C) levels in groups of homozygous carriers of non-risk alleles (A/A), heterozygous carriers of a non-risk and a risk allele (C/A) and homozygous carriers of risk alleles (C/C) for rs10946398. n = 30 for A/A, n = 40 for C/A, n = 18 for C/C. (D) Correlation between the ms2-modification level of tRNALys(UUU) and the CDKAL1-v1 level in individuals with mixed genotypes. n = 94. (E) Correlation of the corrected insulin response with the CDKAL1-v1 level in individuals with mixed genotypes. n = 32. Error bars represent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8421F6-B0FA-45FA-88CB-CE04BA1B8E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4639–4650,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Decreased expression of CDKAL1-v1 in carriers of CDKAL1 risk alleles. (A–C) Comparison of the CDKAL1 (A),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Decreased expression of CDKAL1-v1 in carriers of CDKAL1 risk alleles. (A–C) Comparison of the CDKAL1 (A),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2024-04-26T10:54:11Z</dcterms:modified>
</cp:coreProperties>
</file>