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4EE72-9F05-450B-9601-74939DC5CD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6D6924-4C52-46C7-9AA2-B28DE13ACC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87AE8B-A27C-4BE5-80A2-CC0B2CCF44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2024-04-26T11:57:56Z</dcterms:modified>
</cp:coreProperties>
</file>