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CAC09-FDB8-4416-BEE0-C6945B8477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724C3-CDE3-4E0E-B13C-44E796F631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Estimates of S. mansoni infection prevalence in the Booma and Bugoigo cohorts, stratified by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Box plots of S. mansoni egg count distributions in the Booma and Bugoigo cohorts, stratified by age group. Medians are represented by horizontal bars within each box, which represent the 25–75th percentile range. The whiskers represent the range of data within the distance on the y-axis corresponding to 1.5x the height of the box. Individual outliers beyond this range are shown. The number of individuals in each age group is given underneath each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Estimates of the probability of periportal fibrosis in each cohort, stratified by age group and sex.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Box plots of years resident in each cohort, stratified by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Bar charts illustrating the correlation between duration of residence (categorised) and probability of peri-portal fibrosis (y-axis). The left hand chart is for the 17–31 year age group and the right hand chart is for the 32–50 year age group. In Fig. 5(b), box and whisker plots illustrate the independence of age (y-axis) and duration of residence within each in the two 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Relative risk estimates for peri-portal fibrosis in the two adult age groups from Booma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Results of age-stratified analysis comparing height-standardised portal vein diameter (PVD), parasternal liver length (PLL), spleen length (SL) and splenic vein diameter (SVD) between the cohorts from Booma and Bugoigo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Box plots of height-standardised organometric parameters in adults from Booma stratified by image pattern score. P-values for each pairwise post-hoc comparison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B4E84-2811-4076-839D-09DF83180D2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35-9203(03)00018-X"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Estimates of S. mansoni infection prevalence in the Booma and Bugoigo cohorts, stratified by 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63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Box plots of S. mansoni egg count distributions in the Booma and Bugoigo cohorts, stratified by 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78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Estimates of the probability of periportal fibrosis in each cohort, stratified by age group and sex.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57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Box plots of years resident in each cohort, stratified by 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32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Bar charts illustrating the correlation between duration of residence (categorised) and probability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74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Relative risk estimates for peri-portal fibrosis in the two adult age groups from Booma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753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Results of age-stratified analysis comparing height-standardised portal vein diameter (PVD), parasternal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2361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98, Issue 2, February 2004, Pages 125–136, </a:t>
            </a:r>
            <a:r>
              <a:rPr lang="en-US" altLang="en-US" sz="1000">
                <a:solidFill>
                  <a:srgbClr val="333333"/>
                </a:solidFill>
                <a:hlinkClick r:id="rId3"/>
              </a:rPr>
              <a:t>https://doi.org/10.1016/S0035-9203(03)00018-X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Box plots of height-standardised organometric parameters in adults from Booma stratified by image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71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Estimates of S. mansoni infection prevalence in the Booma and Bugoigo cohorts, stratified by age group.
</vt:lpstr>
      <vt:lpstr>Fig. 2 Box plots of S. mansoni egg count distributions in the Booma and Bugoigo cohorts, stratified by age group. ...</vt:lpstr>
      <vt:lpstr>Fig. 3 Estimates of the probability of periportal fibrosis in each cohort, stratified by age group and sex.
</vt:lpstr>
      <vt:lpstr>Fig. 4 Box plots of years resident in each cohort, stratified by age group.
</vt:lpstr>
      <vt:lpstr>Fig. 5 (a): Bar charts illustrating the correlation between duration of residence (categorised) and probability of ...</vt:lpstr>
      <vt:lpstr>Table 1 Relative risk estimates for peri-portal fibrosis in the two adult age groups from Booma
</vt:lpstr>
      <vt:lpstr>Table 2 Results of age-stratified analysis comparing height-standardised portal vein diameter (PVD), parasternal ...</vt:lpstr>
      <vt:lpstr>Fig. 6 Box plots of height-standardised organometric parameters in adults from Booma stratified by image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2024-04-26T04:18:34Z</dcterms:modified>
</cp:coreProperties>
</file>