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2A214-92A2-489F-B1C9-A4BCCAC81D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4D1B3-BA07-403F-BD53-D44081E1C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Exemplar colour traces for peak radial strain displayed across the cardiac cycle in six left ventricular wall segments pre-race (top) and post-race (bottom) in a subject with c.50% reduction in peak strain in the septal and anteroseptal wall segments but the almost identical pre- and post-race peak strain values in free wall segments. [Please note the different duration of the traces in the upper pre-race panel (900 ms) and post-race panel (600 ms) necessitated by changes in heart rate].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51114-BB54-47BF-AAED-FA4D7328FB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n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10, Issue 2, March 2009, Pages 238–243,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https://doi.org/10.1093/ejechocard/jen207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Exemplar colour traces for peak radial strain displayed across the cardiac cycle in six left ventricular wall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Exemplar colour traces for peak radial strain displayed across the cardiac cycle in six left ventricular wall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2024-04-27T01:05:32Z</dcterms:modified>
</cp:coreProperties>
</file>