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DD9DE-86BE-405D-97E4-4FB4659582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DBD11A-74A4-4E29-8BFA-CF3BD351BC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duration of COCP use was not associated with declining prevalence of COCP misconceptions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1A127-A205-45FA-AE60-74CED98058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m2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12, 1 December 2007, Pages 3078–3083,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https://doi.org/10.1093/humrep/dem259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The duration of COCP use was not associated with declining prevalence of COCP misconceptions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The duration of COCP use was not associated with declining prevalence of COCP misconceptions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2024-04-26T20:56:52Z</dcterms:modified>
</cp:coreProperties>
</file>