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4D355-4151-4A09-B322-8E8B2E90C4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031FA-2CBF-4148-8921-AED3F6B506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7DF4C-BCDC-4D15-897A-9862F08093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2024-04-26T13:00:56Z</dcterms:modified>
</cp:coreProperties>
</file>